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2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2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2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4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78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1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5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5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1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989BF-B31E-48D4-ABE0-0F060C398813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2D689-06FE-4F55-A62A-9BCF0676C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4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3984" y="1905582"/>
            <a:ext cx="7900416" cy="3733800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en-US" dirty="0" smtClean="0"/>
              <a:t>Before Hand: 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Diploma: Ask if you graduates would like their diplomas mailed to campus and if so have them request that from COHS. Or, remind them to bring the diploma.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Invitations: Print invites that students can give to family and friends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Refreshments: Order refreshments (</a:t>
            </a:r>
            <a:r>
              <a:rPr lang="en-US" dirty="0" err="1" smtClean="0"/>
              <a:t>e.g</a:t>
            </a:r>
            <a:r>
              <a:rPr lang="en-US" dirty="0" smtClean="0"/>
              <a:t> cake and/or pizza)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Plan Decorations: Use </a:t>
            </a:r>
            <a:r>
              <a:rPr lang="en-US" dirty="0"/>
              <a:t>balloons, D</a:t>
            </a:r>
            <a:r>
              <a:rPr lang="en-US" dirty="0" smtClean="0"/>
              <a:t>ollar Store Supplies, etc.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Speakers: Ask your DOA or Campus President to prepare a few words and be sure to get the event on their schedule</a:t>
            </a:r>
            <a:endParaRPr lang="en-US" dirty="0"/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/>
              <a:t>Have graduate sign media </a:t>
            </a:r>
            <a:r>
              <a:rPr lang="en-US" dirty="0" smtClean="0"/>
              <a:t>release (see attachment)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Create a program with order of events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Reserve cap and gown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Consider Purchasing </a:t>
            </a:r>
            <a:r>
              <a:rPr lang="en-US" dirty="0" smtClean="0"/>
              <a:t>tassel </a:t>
            </a:r>
            <a:r>
              <a:rPr lang="en-US" dirty="0" smtClean="0"/>
              <a:t>/charm for graduate to keep and/or a diploma </a:t>
            </a:r>
            <a:r>
              <a:rPr lang="en-US" dirty="0" smtClean="0"/>
              <a:t>frame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059" y="474902"/>
            <a:ext cx="2830732" cy="1887155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Picture 4" descr="https://s-media-cache-ec0.pinimg.com/236x/e4/7b/8c/e47b8c1f51745481e91efc4f22b5cfc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77" y="4501145"/>
            <a:ext cx="22479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283" y="2576025"/>
            <a:ext cx="2673494" cy="1782329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Rectangle 6"/>
          <p:cNvSpPr/>
          <p:nvPr/>
        </p:nvSpPr>
        <p:spPr>
          <a:xfrm>
            <a:off x="341376" y="318254"/>
            <a:ext cx="75989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Graduation Ceremony:  </a:t>
            </a:r>
            <a:r>
              <a:rPr lang="en-US" sz="4000" dirty="0" smtClean="0"/>
              <a:t>Preparation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5531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3984" y="1905582"/>
            <a:ext cx="6959708" cy="3733800"/>
          </a:xfrm>
        </p:spPr>
        <p:txBody>
          <a:bodyPr>
            <a:normAutofit fontScale="77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Invite COHS students who are working to inspire them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Decorate room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Pick up refreshments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Have student process to music </a:t>
            </a:r>
            <a:r>
              <a:rPr lang="en-US" sz="2000" dirty="0" smtClean="0"/>
              <a:t>(Pomp and Circumstance  - see you tube)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Have students dress in cap and gown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Have DOA or campus president say a few words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Present diplomas and/or frames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Take photos of students in gown to share and post on your bulletin board in the learning lab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Give graduate a chance to say a few words</a:t>
            </a: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Facilitator can consider saying a few words (read inspiring poem or book such as “Oh the Places You’ll Go.”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2352" y="720590"/>
            <a:ext cx="63013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Graduation Ceremony : Event</a:t>
            </a:r>
            <a:endParaRPr lang="en-US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132" y="406972"/>
            <a:ext cx="3780171" cy="25201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132" y="3367616"/>
            <a:ext cx="3912108" cy="2608072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278487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230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Greenfield, Kari E</dc:creator>
  <cp:lastModifiedBy>Greenfield, Kari E</cp:lastModifiedBy>
  <cp:revision>5</cp:revision>
  <dcterms:created xsi:type="dcterms:W3CDTF">2015-07-08T17:30:39Z</dcterms:created>
  <dcterms:modified xsi:type="dcterms:W3CDTF">2015-08-20T16:49:05Z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-383635061</vt:i4>
  </property>
  <property fmtid="{D5CDD505-2E9C-101B-9397-08002B2CF9AE}" pid="3" name="_NewReviewCycle">
    <vt:lpwstr/>
  </property>
  <property fmtid="{D5CDD505-2E9C-101B-9397-08002B2CF9AE}" pid="4" name="_EmailSubject">
    <vt:lpwstr>COHS Video and Partner Site</vt:lpwstr>
  </property>
  <property fmtid="{D5CDD505-2E9C-101B-9397-08002B2CF9AE}" pid="5" name="_AuthorEmail">
    <vt:lpwstr>kari.greenfield@cengage.com</vt:lpwstr>
  </property>
  <property fmtid="{D5CDD505-2E9C-101B-9397-08002B2CF9AE}" pid="6" name="_AuthorEmailDisplayName">
    <vt:lpwstr>Greenfield, Kari E</vt:lpwstr>
  </property>
</Properties>
</file>