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256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4" r:id="rId11"/>
    <p:sldId id="324" r:id="rId12"/>
    <p:sldId id="325" r:id="rId13"/>
    <p:sldId id="326" r:id="rId14"/>
    <p:sldId id="277" r:id="rId15"/>
    <p:sldId id="280" r:id="rId16"/>
    <p:sldId id="278" r:id="rId17"/>
    <p:sldId id="281" r:id="rId18"/>
    <p:sldId id="295" r:id="rId19"/>
    <p:sldId id="322" r:id="rId2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ke, Conor" initials="BC" lastIdx="2" clrIdx="0">
    <p:extLst>
      <p:ext uri="{19B8F6BF-5375-455C-9EA6-DF929625EA0E}">
        <p15:presenceInfo xmlns:p15="http://schemas.microsoft.com/office/powerpoint/2012/main" userId="S-1-5-21-4027829005-1107895287-290554039-206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5"/>
    <p:restoredTop sz="94671"/>
  </p:normalViewPr>
  <p:slideViewPr>
    <p:cSldViewPr>
      <p:cViewPr>
        <p:scale>
          <a:sx n="90" d="100"/>
          <a:sy n="90" d="100"/>
        </p:scale>
        <p:origin x="1400" y="2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2T16:24:50.477" idx="2">
    <p:pos x="10" y="10"/>
    <p:text>Changed this slide since last update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59275" cy="38893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9" y="1"/>
            <a:ext cx="4359275" cy="38893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34864FC-9081-6345-8534-453B73CEFAD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0" y="971550"/>
            <a:ext cx="339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1"/>
            <a:ext cx="8045450" cy="30607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7383463"/>
            <a:ext cx="4359275" cy="38893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9" y="7383463"/>
            <a:ext cx="4359275" cy="38893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011238A-AB2B-8441-9C8C-66DB97267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70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6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38A-AB2B-8441-9C8C-66DB97267A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38A-AB2B-8441-9C8C-66DB97267A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9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38A-AB2B-8441-9C8C-66DB97267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7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38A-AB2B-8441-9C8C-66DB97267A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this slide since last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38A-AB2B-8441-9C8C-66DB97267A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7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70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6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2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E939C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E939C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E939C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E939C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E939C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9727697" y="7308217"/>
            <a:ext cx="193174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5305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55705" y="7322380"/>
            <a:ext cx="26797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8E939C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0" y="2239936"/>
            <a:ext cx="1905000" cy="59979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444" name="Shape 444"/>
          <p:cNvSpPr/>
          <p:nvPr/>
        </p:nvSpPr>
        <p:spPr>
          <a:xfrm>
            <a:off x="0" y="1763231"/>
            <a:ext cx="10058400" cy="115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 sz="1800"/>
            </a:pP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Webinar</a:t>
            </a:r>
          </a:p>
          <a:p>
            <a:pPr lvl="0" algn="ctr">
              <a:defRPr sz="1800"/>
            </a:pPr>
            <a:r>
              <a:rPr lang="en-US" sz="24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Helping You Connect and Enroll students </a:t>
            </a:r>
          </a:p>
          <a:p>
            <a:pPr lvl="0" algn="ctr">
              <a:defRPr sz="1800"/>
            </a:pPr>
            <a:r>
              <a:rPr lang="en-US" sz="24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Through Your Local Workforce Agency</a:t>
            </a:r>
            <a:endParaRPr lang="en-US" sz="24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0" y="4114967"/>
            <a:ext cx="10058400" cy="36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3000">
                <a:solidFill>
                  <a:srgbClr val="4D4D4D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815" dirty="0">
                <a:solidFill>
                  <a:schemeClr val="tx1"/>
                </a:solidFill>
              </a:rPr>
              <a:t>October 4</a:t>
            </a:r>
            <a:r>
              <a:rPr lang="en-US" sz="1815" baseline="30000" dirty="0">
                <a:solidFill>
                  <a:schemeClr val="tx1"/>
                </a:solidFill>
              </a:rPr>
              <a:t>th</a:t>
            </a:r>
            <a:r>
              <a:rPr lang="en-US" sz="1815" dirty="0">
                <a:solidFill>
                  <a:schemeClr val="tx1"/>
                </a:solidFill>
              </a:rPr>
              <a:t> 2018</a:t>
            </a:r>
            <a:endParaRPr lang="en-US" sz="1650" dirty="0">
              <a:solidFill>
                <a:schemeClr val="tx1"/>
              </a:solidFill>
            </a:endParaRPr>
          </a:p>
        </p:txBody>
      </p:sp>
      <p:pic>
        <p:nvPicPr>
          <p:cNvPr id="14" name="Picture 2" descr="mage result for ed2go logo">
            <a:extLst>
              <a:ext uri="{FF2B5EF4-FFF2-40B4-BE49-F238E27FC236}">
                <a16:creationId xmlns:a16="http://schemas.microsoft.com/office/drawing/2014/main" id="{6AF91304-FA21-BA4F-A705-F3BBDA17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566" y="5565729"/>
            <a:ext cx="1720033" cy="5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hape 443">
            <a:extLst>
              <a:ext uri="{FF2B5EF4-FFF2-40B4-BE49-F238E27FC236}">
                <a16:creationId xmlns:a16="http://schemas.microsoft.com/office/drawing/2014/main" id="{9DEE8B2B-9115-E84D-A8F1-E26DA47D5F1E}"/>
              </a:ext>
            </a:extLst>
          </p:cNvPr>
          <p:cNvSpPr/>
          <p:nvPr/>
        </p:nvSpPr>
        <p:spPr>
          <a:xfrm>
            <a:off x="8077200" y="2249664"/>
            <a:ext cx="1981200" cy="59979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>
              <a:highlight>
                <a:srgbClr val="000000"/>
              </a:highlight>
            </a:endParaRPr>
          </a:p>
        </p:txBody>
      </p:sp>
      <p:sp>
        <p:nvSpPr>
          <p:cNvPr id="22" name="Shape 447">
            <a:extLst>
              <a:ext uri="{FF2B5EF4-FFF2-40B4-BE49-F238E27FC236}">
                <a16:creationId xmlns:a16="http://schemas.microsoft.com/office/drawing/2014/main" id="{A97B200F-FBD4-ED4F-9D2B-8CC34CCD5736}"/>
              </a:ext>
            </a:extLst>
          </p:cNvPr>
          <p:cNvSpPr/>
          <p:nvPr/>
        </p:nvSpPr>
        <p:spPr>
          <a:xfrm>
            <a:off x="0" y="4544551"/>
            <a:ext cx="9982962" cy="36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3000">
                <a:solidFill>
                  <a:srgbClr val="4D4D4D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815" dirty="0">
                <a:solidFill>
                  <a:srgbClr val="008CC0"/>
                </a:solidFill>
              </a:rPr>
              <a:t>Presented by Bobby Palma and Conor Burke</a:t>
            </a:r>
            <a:endParaRPr lang="en-US" sz="1650" dirty="0">
              <a:solidFill>
                <a:srgbClr val="008C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995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F40BE560-33FA-4564-B09A-119221CD00B0}"/>
              </a:ext>
            </a:extLst>
          </p:cNvPr>
          <p:cNvSpPr/>
          <p:nvPr/>
        </p:nvSpPr>
        <p:spPr>
          <a:xfrm>
            <a:off x="384306" y="1467487"/>
            <a:ext cx="9103360" cy="51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3F3A031E-E24D-D843-9DA9-CE9499D9EF54}"/>
              </a:ext>
            </a:extLst>
          </p:cNvPr>
          <p:cNvSpPr/>
          <p:nvPr/>
        </p:nvSpPr>
        <p:spPr>
          <a:xfrm>
            <a:off x="3313" y="623347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F0739A06-A450-E140-9CA3-7275A4D3D850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Outreach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on Your Behalf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3D0ECF3B-2E9B-574C-8C9A-C27F58B7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20E28BF-6C41-450E-9FD8-4D6294867153}"/>
              </a:ext>
            </a:extLst>
          </p:cNvPr>
          <p:cNvSpPr/>
          <p:nvPr/>
        </p:nvSpPr>
        <p:spPr>
          <a:xfrm>
            <a:off x="492386" y="1489097"/>
            <a:ext cx="910336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11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27ED2597-EE48-E647-B6DF-7C1ABF92C8AE}"/>
              </a:ext>
            </a:extLst>
          </p:cNvPr>
          <p:cNvSpPr/>
          <p:nvPr/>
        </p:nvSpPr>
        <p:spPr>
          <a:xfrm>
            <a:off x="0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8E0393A1-7873-6C4C-8510-AFEEADF4A050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Workforce Funding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Reporting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F3DEE490-DA5A-F04F-B4AE-B8BAC6C0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4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53984DC3-57FE-4D67-B859-C75A6F1E6807}"/>
              </a:ext>
            </a:extLst>
          </p:cNvPr>
          <p:cNvSpPr/>
          <p:nvPr/>
        </p:nvSpPr>
        <p:spPr>
          <a:xfrm>
            <a:off x="497702" y="1676400"/>
            <a:ext cx="9103360" cy="51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12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9CD2F3AD-E37F-C549-B7DA-14D84D88DCE6}"/>
              </a:ext>
            </a:extLst>
          </p:cNvPr>
          <p:cNvSpPr/>
          <p:nvPr/>
        </p:nvSpPr>
        <p:spPr>
          <a:xfrm>
            <a:off x="0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7A5324DD-E212-E744-903B-6A5CBA64E87C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Placing Students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in the Right Course 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E95CCD5B-9FC0-6346-BF32-74673495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1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34FDC4D1-0FF1-4509-86CC-9763D1A0D584}"/>
              </a:ext>
            </a:extLst>
          </p:cNvPr>
          <p:cNvSpPr/>
          <p:nvPr/>
        </p:nvSpPr>
        <p:spPr>
          <a:xfrm>
            <a:off x="482600" y="1560359"/>
            <a:ext cx="9103360" cy="51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13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863CD6AF-80D9-F24A-9727-17A03AE02472}"/>
              </a:ext>
            </a:extLst>
          </p:cNvPr>
          <p:cNvSpPr/>
          <p:nvPr/>
        </p:nvSpPr>
        <p:spPr>
          <a:xfrm>
            <a:off x="0" y="617867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9B77E330-1777-F448-B4E7-9DFF52983DF2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Dedicated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Student Advisor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88B2AAFC-3875-8E41-88F9-4641890B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555" y="1560359"/>
            <a:ext cx="9032240" cy="507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14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159D17BE-E5B6-5047-80FF-999D0962E6AF}"/>
              </a:ext>
            </a:extLst>
          </p:cNvPr>
          <p:cNvSpPr/>
          <p:nvPr/>
        </p:nvSpPr>
        <p:spPr>
          <a:xfrm>
            <a:off x="0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B12BC608-EB3F-884D-83BC-80A908B0F840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Value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of the Strategy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93FA6F8C-04BD-9240-B642-A6047DDC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2B80FC6-90E4-4DB4-8C6E-23961D8EB314}"/>
              </a:ext>
            </a:extLst>
          </p:cNvPr>
          <p:cNvSpPr/>
          <p:nvPr/>
        </p:nvSpPr>
        <p:spPr>
          <a:xfrm>
            <a:off x="517195" y="1521240"/>
            <a:ext cx="9103360" cy="51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15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BE18D528-5F40-2C49-A3D3-79A56931B162}"/>
              </a:ext>
            </a:extLst>
          </p:cNvPr>
          <p:cNvSpPr/>
          <p:nvPr/>
        </p:nvSpPr>
        <p:spPr>
          <a:xfrm>
            <a:off x="0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7CECBF1F-1148-B545-9F0F-794E5DD19B82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Enroll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More Students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6AAFF9FE-85E8-B645-8AD3-5E3D08FD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7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C4DC8DA3-2CBC-4917-9132-C34D11371023}"/>
              </a:ext>
            </a:extLst>
          </p:cNvPr>
          <p:cNvSpPr/>
          <p:nvPr/>
        </p:nvSpPr>
        <p:spPr>
          <a:xfrm>
            <a:off x="480060" y="1489097"/>
            <a:ext cx="910336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16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1A805FF9-FD54-7743-A7A6-859ADDD7B157}"/>
              </a:ext>
            </a:extLst>
          </p:cNvPr>
          <p:cNvSpPr/>
          <p:nvPr/>
        </p:nvSpPr>
        <p:spPr>
          <a:xfrm>
            <a:off x="0" y="616721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70FE9694-893B-1C4D-80B7-FB62012ADF5E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Opening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Doors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358CCA54-0FF7-F143-9F2B-CA5CCB22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7D5EBAF-E470-493A-AA88-9A07AD0ABFBD}"/>
              </a:ext>
            </a:extLst>
          </p:cNvPr>
          <p:cNvSpPr/>
          <p:nvPr/>
        </p:nvSpPr>
        <p:spPr>
          <a:xfrm>
            <a:off x="389447" y="1572035"/>
            <a:ext cx="910336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17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42533BEF-5F77-8140-B31C-000E85079249}"/>
              </a:ext>
            </a:extLst>
          </p:cNvPr>
          <p:cNvSpPr/>
          <p:nvPr/>
        </p:nvSpPr>
        <p:spPr>
          <a:xfrm>
            <a:off x="0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1315F731-E71C-174A-A454-06C0F2912A81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Expand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Collaboration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5CD6A9F3-4370-BB43-81C4-110604F0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9350BADA-67F6-4058-A0DF-F2ED98F90A41}"/>
              </a:ext>
            </a:extLst>
          </p:cNvPr>
          <p:cNvSpPr/>
          <p:nvPr/>
        </p:nvSpPr>
        <p:spPr>
          <a:xfrm>
            <a:off x="463055" y="1496045"/>
            <a:ext cx="910336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18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432D5ABF-7207-0245-A52A-3AF0A1FE28B9}"/>
              </a:ext>
            </a:extLst>
          </p:cNvPr>
          <p:cNvSpPr/>
          <p:nvPr/>
        </p:nvSpPr>
        <p:spPr>
          <a:xfrm>
            <a:off x="0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7F6468E1-26B2-0440-9753-91E55F28961A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Let’s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Get Started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743A23D6-DEFF-4E45-8086-05A162A3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191F78-601E-C84E-8261-40F04CAB9C71}"/>
              </a:ext>
            </a:extLst>
          </p:cNvPr>
          <p:cNvSpPr/>
          <p:nvPr/>
        </p:nvSpPr>
        <p:spPr>
          <a:xfrm>
            <a:off x="0" y="3512543"/>
            <a:ext cx="10058400" cy="2626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468" tIns="29468" rIns="29468" bIns="29468" numCol="1" spcCol="38100" rtlCol="0" anchor="ctr">
            <a:spAutoFit/>
          </a:bodyPr>
          <a:lstStyle/>
          <a:p>
            <a:pPr algn="ctr" defTabSz="240983" latinLnBrk="1" hangingPunct="0"/>
            <a:endParaRPr lang="en-US" sz="132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0" y="1389936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444" name="Shape 444"/>
          <p:cNvSpPr/>
          <p:nvPr/>
        </p:nvSpPr>
        <p:spPr>
          <a:xfrm>
            <a:off x="581978" y="1327518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Thank you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for Attending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14" name="Picture 2" descr="mage result for ed2go logo">
            <a:extLst>
              <a:ext uri="{FF2B5EF4-FFF2-40B4-BE49-F238E27FC236}">
                <a16:creationId xmlns:a16="http://schemas.microsoft.com/office/drawing/2014/main" id="{6AF91304-FA21-BA4F-A705-F3BBDA17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7104" y="138114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11AFC7-0552-D046-B00F-DFBEB53FD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22" y="2566035"/>
            <a:ext cx="4924192" cy="21618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839314-6CC3-5E4F-AFE0-166940E5B197}"/>
              </a:ext>
            </a:extLst>
          </p:cNvPr>
          <p:cNvSpPr/>
          <p:nvPr/>
        </p:nvSpPr>
        <p:spPr>
          <a:xfrm>
            <a:off x="0" y="5916588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recording of this webinar and the slides will be available </a:t>
            </a:r>
          </a:p>
          <a:p>
            <a:pPr algn="ctr"/>
            <a:r>
              <a:rPr lang="en-US" dirty="0"/>
              <a:t>soon on the partner marketing site, under Webinars  and Best Practices.</a:t>
            </a:r>
          </a:p>
        </p:txBody>
      </p:sp>
    </p:spTree>
    <p:extLst>
      <p:ext uri="{BB962C8B-B14F-4D97-AF65-F5344CB8AC3E}">
        <p14:creationId xmlns:p14="http://schemas.microsoft.com/office/powerpoint/2010/main" val="6828065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570" y="1447800"/>
            <a:ext cx="9032240" cy="507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2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F5B49270-F604-6C41-8C8C-48D91585FEA5}"/>
              </a:ext>
            </a:extLst>
          </p:cNvPr>
          <p:cNvSpPr/>
          <p:nvPr/>
        </p:nvSpPr>
        <p:spPr>
          <a:xfrm>
            <a:off x="-15102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AF6123DD-C7C5-524F-BD63-0DC3B8C52584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Webinar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Agenda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9B906D09-09F6-0946-808C-7071D55C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97534-AF67-4A7E-9A49-597CE77AB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76099"/>
            <a:ext cx="9108213" cy="512108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3</a:t>
            </a:fld>
            <a:r>
              <a:rPr dirty="0"/>
              <a:t>.</a:t>
            </a:r>
          </a:p>
        </p:txBody>
      </p:sp>
      <p:sp>
        <p:nvSpPr>
          <p:cNvPr id="10" name="Shape 443">
            <a:extLst>
              <a:ext uri="{FF2B5EF4-FFF2-40B4-BE49-F238E27FC236}">
                <a16:creationId xmlns:a16="http://schemas.microsoft.com/office/drawing/2014/main" id="{DE0CA51C-C08D-454C-AB09-4D39622F412B}"/>
              </a:ext>
            </a:extLst>
          </p:cNvPr>
          <p:cNvSpPr/>
          <p:nvPr/>
        </p:nvSpPr>
        <p:spPr>
          <a:xfrm>
            <a:off x="-15102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11" name="Shape 444">
            <a:extLst>
              <a:ext uri="{FF2B5EF4-FFF2-40B4-BE49-F238E27FC236}">
                <a16:creationId xmlns:a16="http://schemas.microsoft.com/office/drawing/2014/main" id="{B1B2664E-0A11-C745-AA98-28359501BF27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Understanding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the Process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12" name="Picture 2" descr="mage result for ed2go logo">
            <a:extLst>
              <a:ext uri="{FF2B5EF4-FFF2-40B4-BE49-F238E27FC236}">
                <a16:creationId xmlns:a16="http://schemas.microsoft.com/office/drawing/2014/main" id="{BB9DC2F0-F66F-DB47-8A5D-C9DD168D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4D96263-F217-43E2-9142-09C0C885C6FD}"/>
              </a:ext>
            </a:extLst>
          </p:cNvPr>
          <p:cNvSpPr/>
          <p:nvPr/>
        </p:nvSpPr>
        <p:spPr>
          <a:xfrm>
            <a:off x="487916" y="1541448"/>
            <a:ext cx="9103360" cy="51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4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9BFC7ABE-BAE6-464F-8955-18FF91BF59CB}"/>
              </a:ext>
            </a:extLst>
          </p:cNvPr>
          <p:cNvSpPr/>
          <p:nvPr/>
        </p:nvSpPr>
        <p:spPr>
          <a:xfrm>
            <a:off x="-15102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BA226B0A-068B-2F4B-9367-B3EE5E46FD86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Piloting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ETPL Approved Programs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DE0CEFC0-1CB6-F448-AC86-0D1B842A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E05BB02-02AF-42B2-88BE-15CB8EA01F8D}"/>
              </a:ext>
            </a:extLst>
          </p:cNvPr>
          <p:cNvSpPr/>
          <p:nvPr/>
        </p:nvSpPr>
        <p:spPr>
          <a:xfrm>
            <a:off x="475512" y="1571229"/>
            <a:ext cx="910336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5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B74F29D7-97A1-B041-9CAC-057B24DC3E0F}"/>
              </a:ext>
            </a:extLst>
          </p:cNvPr>
          <p:cNvSpPr/>
          <p:nvPr/>
        </p:nvSpPr>
        <p:spPr>
          <a:xfrm>
            <a:off x="-15102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AC316B3E-46EA-4348-89E9-60B544D01D0E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Understanding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Light"/>
                <a:cs typeface="Source Sans Pro Light"/>
                <a:sym typeface="Source Sans Pro Semibold"/>
              </a:rPr>
              <a:t>Growth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01A0AAAD-E2B1-9F47-AD57-0F7870E8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1620302"/>
            <a:ext cx="9032240" cy="507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6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D801F3AC-4A3A-A143-A12B-306E91C7CCE2}"/>
              </a:ext>
            </a:extLst>
          </p:cNvPr>
          <p:cNvSpPr/>
          <p:nvPr/>
        </p:nvSpPr>
        <p:spPr>
          <a:xfrm>
            <a:off x="-15102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8541C55C-0109-F645-9D35-879289A0205D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Steps and Support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for Success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4D93FF2A-573C-A34D-8158-AC18D1EE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555" y="1447800"/>
            <a:ext cx="9032240" cy="507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7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B16CA9F1-FCDB-0047-8E3F-768DFFB2C97A}"/>
              </a:ext>
            </a:extLst>
          </p:cNvPr>
          <p:cNvSpPr/>
          <p:nvPr/>
        </p:nvSpPr>
        <p:spPr>
          <a:xfrm>
            <a:off x="-15102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F0C7F6E0-4B2C-B14A-9D6C-61C251233DEB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Regional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Job Demand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F6128E01-DE9B-F94B-A089-6341F8FB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44402762-F89E-4A7C-8BD3-BED114E88972}"/>
              </a:ext>
            </a:extLst>
          </p:cNvPr>
          <p:cNvSpPr/>
          <p:nvPr/>
        </p:nvSpPr>
        <p:spPr>
          <a:xfrm>
            <a:off x="471995" y="1580546"/>
            <a:ext cx="910336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8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9D00D1B9-B459-EC47-83B1-D2C4075EB622}"/>
              </a:ext>
            </a:extLst>
          </p:cNvPr>
          <p:cNvSpPr/>
          <p:nvPr/>
        </p:nvSpPr>
        <p:spPr>
          <a:xfrm>
            <a:off x="-15102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8C65801E-4BD2-9843-A422-34FCE44E7D53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ETPL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Process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D6AB86AF-CC67-2049-A15A-FA493C77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90C7FE94-27B2-45D9-9771-2B62A71F9A08}"/>
              </a:ext>
            </a:extLst>
          </p:cNvPr>
          <p:cNvSpPr/>
          <p:nvPr/>
        </p:nvSpPr>
        <p:spPr>
          <a:xfrm>
            <a:off x="471995" y="1453481"/>
            <a:ext cx="910336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9</a:t>
            </a:fld>
            <a:r>
              <a:rPr dirty="0"/>
              <a:t>.</a:t>
            </a:r>
          </a:p>
        </p:txBody>
      </p:sp>
      <p:sp>
        <p:nvSpPr>
          <p:cNvPr id="6" name="Shape 443">
            <a:extLst>
              <a:ext uri="{FF2B5EF4-FFF2-40B4-BE49-F238E27FC236}">
                <a16:creationId xmlns:a16="http://schemas.microsoft.com/office/drawing/2014/main" id="{30633886-6D22-F04F-9175-CA92A080B299}"/>
              </a:ext>
            </a:extLst>
          </p:cNvPr>
          <p:cNvSpPr/>
          <p:nvPr/>
        </p:nvSpPr>
        <p:spPr>
          <a:xfrm>
            <a:off x="-15102" y="610095"/>
            <a:ext cx="497702" cy="294189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320" dirty="0"/>
          </a:p>
        </p:txBody>
      </p:sp>
      <p:sp>
        <p:nvSpPr>
          <p:cNvPr id="7" name="Shape 444">
            <a:extLst>
              <a:ext uri="{FF2B5EF4-FFF2-40B4-BE49-F238E27FC236}">
                <a16:creationId xmlns:a16="http://schemas.microsoft.com/office/drawing/2014/main" id="{DA839C33-C5A3-1245-AE65-69C3228B093C}"/>
              </a:ext>
            </a:extLst>
          </p:cNvPr>
          <p:cNvSpPr/>
          <p:nvPr/>
        </p:nvSpPr>
        <p:spPr>
          <a:xfrm>
            <a:off x="607678" y="538884"/>
            <a:ext cx="9370495" cy="41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2723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Personalized Flyer </a:t>
            </a:r>
            <a:r>
              <a:rPr lang="en-US" sz="2723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for Your Local WF agencies</a:t>
            </a:r>
            <a:endParaRPr sz="2723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8" name="Picture 2" descr="mage result for ed2go logo">
            <a:extLst>
              <a:ext uri="{FF2B5EF4-FFF2-40B4-BE49-F238E27FC236}">
                <a16:creationId xmlns:a16="http://schemas.microsoft.com/office/drawing/2014/main" id="{FA5060CE-916A-A64B-9DC8-15FA9349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601302"/>
            <a:ext cx="969544" cy="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10909</TotalTime>
  <Words>153</Words>
  <Application>Microsoft Office PowerPoint</Application>
  <PresentationFormat>Custom</PresentationFormat>
  <Paragraphs>48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Helvetica</vt:lpstr>
      <vt:lpstr>Helvetica Light</vt:lpstr>
      <vt:lpstr>Source Sans Pro Light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Burke, Conor</cp:lastModifiedBy>
  <cp:revision>26</cp:revision>
  <cp:lastPrinted>2018-09-17T17:43:43Z</cp:lastPrinted>
  <dcterms:created xsi:type="dcterms:W3CDTF">2018-09-12T23:18:35Z</dcterms:created>
  <dcterms:modified xsi:type="dcterms:W3CDTF">2018-10-04T16:51:23Z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PDFKit</vt:lpwstr>
  </property>
  <property fmtid="{D5CDD505-2E9C-101B-9397-08002B2CF9AE}" pid="4" name="LastSaved">
    <vt:filetime>2018-08-28T00:00:00Z</vt:filetime>
  </property>
</Properties>
</file>